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11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nl-NL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3492514" name="Tijdelijke aanduiding voor kopteks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10840850" name="Datum tijdelijke aanduiding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nl-NL"/>
              <a:t>10/30/2013</a:t>
            </a:fld>
            <a:endParaRPr lang="nl-NL"/>
          </a:p>
        </p:txBody>
      </p:sp>
      <p:sp>
        <p:nvSpPr>
          <p:cNvPr id="285854559" name="Tijdelijke aanduiding voor diaafbeelding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nl-NL"/>
          </a:p>
        </p:txBody>
      </p:sp>
      <p:sp>
        <p:nvSpPr>
          <p:cNvPr id="1391486066" name="Opmerkingen Tijdelijke aanduiding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 lang="nl-NL"/>
          </a:p>
        </p:txBody>
      </p:sp>
      <p:sp>
        <p:nvSpPr>
          <p:cNvPr id="1151607284" name="Tijdelijke aanduiding voor voettekst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05874579" name="Tijdelijke aanduiding voor dianumm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nl-NL"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0383503" name="Tijdelijke aanduiding voor diaafbeelding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36149290" name="Opmerkingen Tijdelijke aanduiding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nl-NL">
              <a:latin typeface="Arial"/>
              <a:cs typeface="Arial"/>
            </a:endParaRPr>
          </a:p>
        </p:txBody>
      </p:sp>
      <p:sp>
        <p:nvSpPr>
          <p:cNvPr id="283566018" name="Tijdelijke aanduiding voor dianumm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nl-NL"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83408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73285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47857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2E30837-B879-6741-D108-16D1A2F8A4F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5235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43930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51242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7671D8-FEAC-C4E3-1105-5813C8D17B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52913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57263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55021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1837E9-0762-EA82-CFDA-F9C9B59C15C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56146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36834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95443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BD133F-DD52-AB27-3A3D-85AFC6D3000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50012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99275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75173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D2C83D-E548-E83D-D8FD-9CFE5254C24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40912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65692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28162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5E26B8-D6D9-FE31-FA1F-52204F11A9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6E5D79-1DCC-D5CE-FB56-AEE15D443AB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81988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37701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91338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B4E584-148C-2D8B-8244-C34102AB278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eld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1423537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82705755" name="Ond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nl-NL"/>
              <a:t>Klik om de ondertitelstijl van het model te bewerken</a:t>
            </a:r>
            <a:endParaRPr/>
          </a:p>
        </p:txBody>
      </p:sp>
      <p:sp>
        <p:nvSpPr>
          <p:cNvPr id="1917197046" name="Tijdelijke aanduiding voor datum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23449550" name="Tijdelijke aanduiding voor voettekst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525050" name="Tijdelijke aanduiding voor dia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el en verticale 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94153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484822404" name="Tijdelijke aanduiding voor verticale tekst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/>
          </a:p>
        </p:txBody>
      </p:sp>
      <p:sp>
        <p:nvSpPr>
          <p:cNvPr id="798458860" name="Tijdelijke aanduiding voor datum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911297928" name="Tijdelijke aanduiding voor voettekst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1307394731" name="Tijdelijke aanduiding voor dia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e titel en 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337170" name="Verticale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491161405" name="Tijdelijke aanduiding voor verticale tekst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/>
          </a:p>
        </p:txBody>
      </p:sp>
      <p:sp>
        <p:nvSpPr>
          <p:cNvPr id="1128462764" name="Tijdelijke aanduiding voor datum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176788949" name="Tijdelijke aanduiding voor voettekst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605232792" name="Tijdelijke aanduiding voor dia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el en 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73733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1258486503" name="Tijdelijke aanduiding voor inhou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/>
          </a:p>
        </p:txBody>
      </p:sp>
      <p:sp>
        <p:nvSpPr>
          <p:cNvPr id="937207280" name="Tijdelijke aanduiding voor datum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785046956" name="Tijdelijke aanduiding voor voettekst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2007501556" name="Tijdelijke aanduiding voor dia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ekop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646229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198409925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</p:txBody>
      </p:sp>
      <p:sp>
        <p:nvSpPr>
          <p:cNvPr id="229705877" name="Tijdelijke aanduiding voor datum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305846908" name="Tijdelijke aanduiding voor voettekst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58175151" name="Tijdelijke aanduiding voor dia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Inhoud van twe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05150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709719456" name="Tijdelijke aanduiding voor inhoud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/>
          </a:p>
        </p:txBody>
      </p:sp>
      <p:sp>
        <p:nvSpPr>
          <p:cNvPr id="457991023" name="Tijdelijke aanduiding voor inhoud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/>
          </a:p>
        </p:txBody>
      </p:sp>
      <p:sp>
        <p:nvSpPr>
          <p:cNvPr id="1946089345" name="Tijdelijke aanduiding voo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1361246665" name="Tijdelijke aanduiding voor voetteks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798116185" name="Tijdelijke aanduiding voor dia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Vergelijki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0388565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19676913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</p:txBody>
      </p:sp>
      <p:sp>
        <p:nvSpPr>
          <p:cNvPr id="1815601811" name="Tijdelijke aanduiding voor inhoud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/>
          </a:p>
        </p:txBody>
      </p:sp>
      <p:sp>
        <p:nvSpPr>
          <p:cNvPr id="702794092" name="Tijdelijke aanduiding voor tekst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</p:txBody>
      </p:sp>
      <p:sp>
        <p:nvSpPr>
          <p:cNvPr id="1652620436" name="Tijdelijke aanduiding voor inhoud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/>
          </a:p>
        </p:txBody>
      </p:sp>
      <p:sp>
        <p:nvSpPr>
          <p:cNvPr id="823786928" name="Tijdelijke aanduiding voor datum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251658103" name="Tijdelijke aanduiding voor voettekst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956458263" name="Tijdelijke aanduiding voor dianumm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Alleen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543779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1184687806" name="Tijdelijke aanduiding voor datum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2062620740" name="Tijdelijke aanduiding voor voettekst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78007804" name="Tijdelijke aanduiding voor dianumm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Lee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979438" name="Tijdelijke aanduiding voor datum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192940384" name="Tijdelijke aanduiding voor voettekst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495802936" name="Tijdelijke aanduiding voor dianumm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Inhoud met bij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857329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2068149952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/>
          </a:p>
        </p:txBody>
      </p:sp>
      <p:sp>
        <p:nvSpPr>
          <p:cNvPr id="2058270029" name="Tijdelijke aanduiding voor tekst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</p:txBody>
      </p:sp>
      <p:sp>
        <p:nvSpPr>
          <p:cNvPr id="1350963202" name="Tijdelijke aanduiding voo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891677083" name="Tijdelijke aanduiding voor voetteks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673988336" name="Tijdelijke aanduiding voor dia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Afbeelding met bij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1379527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1981223111" name="Tijdelijke aanduiding voor afbeelding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nl-NL"/>
          </a:p>
        </p:txBody>
      </p:sp>
      <p:sp>
        <p:nvSpPr>
          <p:cNvPr id="1907668381" name="Tijdelijke aanduiding voor tekst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</p:txBody>
      </p:sp>
      <p:sp>
        <p:nvSpPr>
          <p:cNvPr id="284802867" name="Tijdelijke aanduiding voo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687046633" name="Tijdelijke aanduiding voor voetteks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189945819" name="Tijdelijke aanduiding voor dia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1960950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nl-NL"/>
              <a:t>Klik om de stijl te bewerken</a:t>
            </a:r>
            <a:endParaRPr/>
          </a:p>
        </p:txBody>
      </p:sp>
      <p:sp>
        <p:nvSpPr>
          <p:cNvPr id="311374546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nl-NL"/>
              <a:t>Klik om de modelstijlen te bewerken</a:t>
            </a:r>
            <a:endParaRPr/>
          </a:p>
          <a:p>
            <a:pPr lvl="1">
              <a:defRPr/>
            </a:pPr>
            <a:r>
              <a:rPr lang="nl-NL"/>
              <a:t>Tweede niveau</a:t>
            </a:r>
            <a:endParaRPr/>
          </a:p>
          <a:p>
            <a:pPr lvl="2">
              <a:defRPr/>
            </a:pPr>
            <a:r>
              <a:rPr lang="nl-NL"/>
              <a:t>Derde niveau</a:t>
            </a:r>
            <a:endParaRPr/>
          </a:p>
          <a:p>
            <a:pPr lvl="3">
              <a:defRPr/>
            </a:pPr>
            <a:r>
              <a:rPr lang="nl-NL"/>
              <a:t>Vierde niveau</a:t>
            </a:r>
            <a:endParaRPr/>
          </a:p>
          <a:p>
            <a:pPr lvl="4">
              <a:defRPr/>
            </a:pPr>
            <a:r>
              <a:rPr lang="nl-NL"/>
              <a:t>Vijfde niveau</a:t>
            </a:r>
            <a:endParaRPr/>
          </a:p>
        </p:txBody>
      </p:sp>
      <p:sp>
        <p:nvSpPr>
          <p:cNvPr id="323702890" name="Tijdelijke aanduiding voor datum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D8E55F0-49D3-47F0-9F7C-B48EBAF4ED8F}" type="datetimeFigureOut">
              <a:rPr lang="nl-NL"/>
              <a:t>14.12.2018</a:t>
            </a:fld>
            <a:endParaRPr lang="nl-NL"/>
          </a:p>
        </p:txBody>
      </p:sp>
      <p:sp>
        <p:nvSpPr>
          <p:cNvPr id="125218842" name="Tijdelijke aanduiding voor voettekst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449312966" name="Tijdelijke aanduiding voor dianumm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D1342B-065B-40C6-A6BB-D997923519A3}" type="slidenum">
              <a:rPr lang="nl-NL"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ink.bussie.app/ICSx5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support@bussie.app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support@bussie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9447142" name="Titel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nl-NL"/>
              <a:t>Webcom diensten toevoegen aan agenda</a:t>
            </a:r>
            <a:endParaRPr lang="nl-NL"/>
          </a:p>
        </p:txBody>
      </p:sp>
      <p:sp>
        <p:nvSpPr>
          <p:cNvPr id="325565804" name="Ondertitel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nl-NL"/>
              <a:t>Voor Samsung (en andere) telefoons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52529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Koop en download de ICSx</a:t>
            </a:r>
            <a:r>
              <a:rPr baseline="30000"/>
              <a:t>5</a:t>
            </a:r>
            <a:r>
              <a:rPr/>
              <a:t> app</a:t>
            </a:r>
            <a:endParaRPr/>
          </a:p>
        </p:txBody>
      </p:sp>
      <p:sp>
        <p:nvSpPr>
          <p:cNvPr id="182205148" name="Tijdelijke aanduiding voor inhou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u="sng">
                <a:hlinkClick r:id="rId3" tooltip=""/>
              </a:rPr>
              <a:t>https://link.bussie.app/ICSx5</a:t>
            </a:r>
            <a:endParaRPr/>
          </a:p>
        </p:txBody>
      </p:sp>
      <p:pic>
        <p:nvPicPr>
          <p:cNvPr id="12375461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275067" y="1536699"/>
            <a:ext cx="2275009" cy="4929187"/>
          </a:xfrm>
          <a:prstGeom prst="rect">
            <a:avLst/>
          </a:prstGeom>
        </p:spPr>
      </p:pic>
      <p:sp>
        <p:nvSpPr>
          <p:cNvPr id="39747010" name=""/>
          <p:cNvSpPr/>
          <p:nvPr/>
        </p:nvSpPr>
        <p:spPr bwMode="auto">
          <a:xfrm rot="0" flipH="0" flipV="0">
            <a:off x="7869709" y="3106964"/>
            <a:ext cx="801687" cy="373062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94316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Open de app</a:t>
            </a:r>
            <a:endParaRPr/>
          </a:p>
        </p:txBody>
      </p:sp>
      <p:sp>
        <p:nvSpPr>
          <p:cNvPr id="1303960598" name="Tijdelijke aanduiding voor inhou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Sta deze opties toe</a:t>
            </a:r>
            <a:endParaRPr/>
          </a:p>
        </p:txBody>
      </p:sp>
      <p:pic>
        <p:nvPicPr>
          <p:cNvPr id="15798427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729352" y="837195"/>
            <a:ext cx="2464507" cy="5339767"/>
          </a:xfrm>
          <a:prstGeom prst="rect">
            <a:avLst/>
          </a:prstGeom>
        </p:spPr>
      </p:pic>
      <p:sp>
        <p:nvSpPr>
          <p:cNvPr id="372714504" name=""/>
          <p:cNvSpPr/>
          <p:nvPr/>
        </p:nvSpPr>
        <p:spPr bwMode="auto">
          <a:xfrm rot="0" flipH="0" flipV="0">
            <a:off x="6539016" y="1553482"/>
            <a:ext cx="578303" cy="272142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593161" name=""/>
          <p:cNvSpPr/>
          <p:nvPr/>
        </p:nvSpPr>
        <p:spPr bwMode="auto">
          <a:xfrm rot="0" flipH="0" flipV="0">
            <a:off x="6539016" y="2236673"/>
            <a:ext cx="578303" cy="272142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582689390" name=""/>
          <p:cNvSpPr/>
          <p:nvPr/>
        </p:nvSpPr>
        <p:spPr bwMode="auto">
          <a:xfrm rot="0" flipH="0" flipV="0">
            <a:off x="6234642" y="2808173"/>
            <a:ext cx="882677" cy="425223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200854732" name=""/>
          <p:cNvSpPr/>
          <p:nvPr/>
        </p:nvSpPr>
        <p:spPr bwMode="auto">
          <a:xfrm rot="0" flipH="0" flipV="0">
            <a:off x="6283883" y="3848213"/>
            <a:ext cx="790914" cy="425223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6319993" name=""/>
          <p:cNvSpPr/>
          <p:nvPr/>
        </p:nvSpPr>
        <p:spPr bwMode="auto">
          <a:xfrm rot="0" flipH="0" flipV="0">
            <a:off x="7238169" y="3401785"/>
            <a:ext cx="544285" cy="3827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891326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847134" y="795548"/>
            <a:ext cx="2639740" cy="5719437"/>
          </a:xfrm>
          <a:prstGeom prst="rect">
            <a:avLst/>
          </a:prstGeom>
        </p:spPr>
      </p:pic>
      <p:sp>
        <p:nvSpPr>
          <p:cNvPr id="1695706624" name=""/>
          <p:cNvSpPr/>
          <p:nvPr/>
        </p:nvSpPr>
        <p:spPr bwMode="auto">
          <a:xfrm rot="0" flipH="0" flipV="0">
            <a:off x="8777477" y="5521097"/>
            <a:ext cx="882677" cy="425223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14279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Extra uitleg laatste optie</a:t>
            </a:r>
            <a:endParaRPr/>
          </a:p>
        </p:txBody>
      </p:sp>
      <p:sp>
        <p:nvSpPr>
          <p:cNvPr id="679696555" name="Tijdelijke aanduiding voor inhou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20812858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69098" y="1417637"/>
            <a:ext cx="2384912" cy="5167311"/>
          </a:xfrm>
          <a:prstGeom prst="rect">
            <a:avLst/>
          </a:prstGeom>
        </p:spPr>
      </p:pic>
      <p:sp>
        <p:nvSpPr>
          <p:cNvPr id="1654755343" name=""/>
          <p:cNvSpPr/>
          <p:nvPr/>
        </p:nvSpPr>
        <p:spPr bwMode="auto">
          <a:xfrm rot="0" flipH="0" flipV="0">
            <a:off x="5775708" y="4048124"/>
            <a:ext cx="578302" cy="272142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045267486" name=""/>
          <p:cNvSpPr/>
          <p:nvPr/>
        </p:nvSpPr>
        <p:spPr bwMode="auto">
          <a:xfrm rot="0" flipH="0" flipV="0">
            <a:off x="6413236" y="3878035"/>
            <a:ext cx="978013" cy="51026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51131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1250" y="1335144"/>
            <a:ext cx="2461060" cy="5332298"/>
          </a:xfrm>
          <a:prstGeom prst="rect">
            <a:avLst/>
          </a:prstGeom>
        </p:spPr>
      </p:pic>
      <p:sp>
        <p:nvSpPr>
          <p:cNvPr id="1721987403" name=""/>
          <p:cNvSpPr/>
          <p:nvPr/>
        </p:nvSpPr>
        <p:spPr bwMode="auto">
          <a:xfrm rot="0" flipH="0" flipV="0">
            <a:off x="9274007" y="4048124"/>
            <a:ext cx="578302" cy="272142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518197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Open welkom mail</a:t>
            </a:r>
            <a:endParaRPr/>
          </a:p>
        </p:txBody>
      </p:sp>
      <p:sp>
        <p:nvSpPr>
          <p:cNvPr id="1767444026" name="Tijdelijke aanduiding voor inhou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Indien je deze niet meer hebt, </a:t>
            </a:r>
            <a:br>
              <a:rPr/>
            </a:br>
            <a:r>
              <a:rPr/>
              <a:t>neem contact op met </a:t>
            </a:r>
            <a:r>
              <a:rPr u="sng">
                <a:hlinkClick r:id="rId3" tooltip=""/>
              </a:rPr>
              <a:t>support@bussie.app</a:t>
            </a:r>
            <a:endParaRPr/>
          </a:p>
          <a:p>
            <a:pPr>
              <a:defRPr/>
            </a:pPr>
            <a:r>
              <a:rPr/>
              <a:t>Klik op “Toevoegen met ICSx</a:t>
            </a:r>
            <a:r>
              <a:rPr baseline="30000"/>
              <a:t>5</a:t>
            </a:r>
            <a:r>
              <a:rPr/>
              <a:t>”</a:t>
            </a:r>
            <a:endParaRPr/>
          </a:p>
        </p:txBody>
      </p:sp>
      <p:pic>
        <p:nvPicPr>
          <p:cNvPr id="5904407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445803" y="193569"/>
            <a:ext cx="2986551" cy="6470861"/>
          </a:xfrm>
          <a:prstGeom prst="rect">
            <a:avLst/>
          </a:prstGeom>
        </p:spPr>
      </p:pic>
      <p:sp>
        <p:nvSpPr>
          <p:cNvPr id="1360308715" name=""/>
          <p:cNvSpPr/>
          <p:nvPr/>
        </p:nvSpPr>
        <p:spPr bwMode="auto">
          <a:xfrm rot="0" flipH="0" flipV="0">
            <a:off x="8624704" y="4966606"/>
            <a:ext cx="1003219" cy="272142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25026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Als die knop niet werkt</a:t>
            </a:r>
            <a:endParaRPr/>
          </a:p>
        </p:txBody>
      </p:sp>
      <p:sp>
        <p:nvSpPr>
          <p:cNvPr id="1278185125" name="Tijdelijke aanduiding voor inhou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Kopieer de link bovenin de email</a:t>
            </a:r>
            <a:endParaRPr/>
          </a:p>
          <a:p>
            <a:pPr>
              <a:defRPr/>
            </a:pPr>
            <a:r>
              <a:rPr/>
              <a:t>Open ICSx5 en klik op “+”</a:t>
            </a:r>
            <a:endParaRPr/>
          </a:p>
          <a:p>
            <a:pPr>
              <a:defRPr/>
            </a:pPr>
            <a:r>
              <a:rPr/>
              <a:t>Plak de link</a:t>
            </a:r>
            <a:endParaRPr/>
          </a:p>
        </p:txBody>
      </p:sp>
      <p:pic>
        <p:nvPicPr>
          <p:cNvPr id="1558288897" name=""/>
          <p:cNvPicPr>
            <a:picLocks noChangeAspect="1"/>
          </p:cNvPicPr>
          <p:nvPr/>
        </p:nvPicPr>
        <p:blipFill>
          <a:blip r:embed="rId3"/>
          <a:srcRect l="0" t="0" r="0" b="36078"/>
          <a:stretch/>
        </p:blipFill>
        <p:spPr bwMode="auto">
          <a:xfrm flipH="0" flipV="0">
            <a:off x="6776357" y="0"/>
            <a:ext cx="2001819" cy="2772455"/>
          </a:xfrm>
          <a:prstGeom prst="rect">
            <a:avLst/>
          </a:prstGeom>
        </p:spPr>
      </p:pic>
      <p:sp>
        <p:nvSpPr>
          <p:cNvPr id="1257500751" name=""/>
          <p:cNvSpPr/>
          <p:nvPr/>
        </p:nvSpPr>
        <p:spPr bwMode="auto">
          <a:xfrm rot="0" flipH="0" flipV="0">
            <a:off x="6776357" y="1418545"/>
            <a:ext cx="1354781" cy="272142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156139979" name=""/>
          <p:cNvSpPr/>
          <p:nvPr/>
        </p:nvSpPr>
        <p:spPr bwMode="auto">
          <a:xfrm rot="0" flipH="0" flipV="0">
            <a:off x="8777477" y="1224642"/>
            <a:ext cx="824932" cy="71437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134863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752134" y="-27214"/>
            <a:ext cx="1814983" cy="3932463"/>
          </a:xfrm>
          <a:prstGeom prst="rect">
            <a:avLst/>
          </a:prstGeom>
        </p:spPr>
      </p:pic>
      <p:sp>
        <p:nvSpPr>
          <p:cNvPr id="241444501" name=""/>
          <p:cNvSpPr/>
          <p:nvPr/>
        </p:nvSpPr>
        <p:spPr bwMode="auto">
          <a:xfrm rot="0" flipH="0" flipV="0">
            <a:off x="9650185" y="3292928"/>
            <a:ext cx="1354780" cy="272142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61130523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212201" y="2840490"/>
            <a:ext cx="1795357" cy="3889941"/>
          </a:xfrm>
          <a:prstGeom prst="rect">
            <a:avLst/>
          </a:prstGeom>
        </p:spPr>
      </p:pic>
      <p:sp>
        <p:nvSpPr>
          <p:cNvPr id="2047239599" name=""/>
          <p:cNvSpPr/>
          <p:nvPr/>
        </p:nvSpPr>
        <p:spPr bwMode="auto">
          <a:xfrm rot="0" flipH="0" flipV="0">
            <a:off x="4445453" y="6123214"/>
            <a:ext cx="675104" cy="524895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598947539" name=""/>
          <p:cNvSpPr/>
          <p:nvPr/>
        </p:nvSpPr>
        <p:spPr bwMode="auto">
          <a:xfrm rot="0" flipH="0" flipV="0">
            <a:off x="5007559" y="4260736"/>
            <a:ext cx="961004" cy="74839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3104287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970133" y="2942544"/>
            <a:ext cx="1807133" cy="3915455"/>
          </a:xfrm>
          <a:prstGeom prst="rect">
            <a:avLst/>
          </a:prstGeom>
        </p:spPr>
      </p:pic>
      <p:sp>
        <p:nvSpPr>
          <p:cNvPr id="1794176754" name=""/>
          <p:cNvSpPr/>
          <p:nvPr/>
        </p:nvSpPr>
        <p:spPr bwMode="auto">
          <a:xfrm rot="0" flipH="0" flipV="0">
            <a:off x="5970133" y="3565070"/>
            <a:ext cx="463417" cy="524895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20588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Abonneer op de agenda</a:t>
            </a:r>
            <a:endParaRPr/>
          </a:p>
        </p:txBody>
      </p:sp>
      <p:sp>
        <p:nvSpPr>
          <p:cNvPr id="1318397130" name="Tijdelijke aanduiding voor inhou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Klik op abonneer</a:t>
            </a:r>
            <a:endParaRPr/>
          </a:p>
          <a:p>
            <a:pPr>
              <a:defRPr/>
            </a:pPr>
            <a:r>
              <a:rPr/>
              <a:t>Klik op “</a:t>
            </a:r>
            <a:r>
              <a:rPr lang="nl-N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→</a:t>
            </a:r>
            <a:r>
              <a:rPr/>
              <a:t>”</a:t>
            </a:r>
            <a:endParaRPr/>
          </a:p>
        </p:txBody>
      </p:sp>
      <p:pic>
        <p:nvPicPr>
          <p:cNvPr id="2029782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26286" y="1536473"/>
            <a:ext cx="2322634" cy="5032374"/>
          </a:xfrm>
          <a:prstGeom prst="rect">
            <a:avLst/>
          </a:prstGeom>
        </p:spPr>
      </p:pic>
      <p:sp>
        <p:nvSpPr>
          <p:cNvPr id="321069932" name=""/>
          <p:cNvSpPr/>
          <p:nvPr/>
        </p:nvSpPr>
        <p:spPr bwMode="auto">
          <a:xfrm rot="0" flipH="0" flipV="0">
            <a:off x="5661591" y="5978638"/>
            <a:ext cx="987329" cy="524895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50429937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671549" y="1536473"/>
            <a:ext cx="2336765" cy="5062991"/>
          </a:xfrm>
          <a:prstGeom prst="rect">
            <a:avLst/>
          </a:prstGeom>
        </p:spPr>
      </p:pic>
      <p:sp>
        <p:nvSpPr>
          <p:cNvPr id="18371446" name=""/>
          <p:cNvSpPr/>
          <p:nvPr/>
        </p:nvSpPr>
        <p:spPr bwMode="auto">
          <a:xfrm rot="0" flipH="0" flipV="0">
            <a:off x="6693883" y="3588883"/>
            <a:ext cx="909977" cy="46774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96311" name=""/>
          <p:cNvSpPr/>
          <p:nvPr/>
        </p:nvSpPr>
        <p:spPr bwMode="auto">
          <a:xfrm rot="0" flipH="0" flipV="0">
            <a:off x="9292316" y="1640680"/>
            <a:ext cx="987328" cy="524895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5870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Toevoegen aan google agenda app</a:t>
            </a:r>
            <a:endParaRPr/>
          </a:p>
        </p:txBody>
      </p:sp>
      <p:sp>
        <p:nvSpPr>
          <p:cNvPr id="1450991584" name="Tijdelijke aanduiding voor inhou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Open menu</a:t>
            </a:r>
            <a:endParaRPr/>
          </a:p>
          <a:p>
            <a:pPr>
              <a:defRPr/>
            </a:pPr>
            <a:r>
              <a:rPr/>
              <a:t>Scroll naar beneden</a:t>
            </a:r>
            <a:endParaRPr/>
          </a:p>
          <a:p>
            <a:pPr>
              <a:defRPr/>
            </a:pPr>
            <a:r>
              <a:rPr/>
              <a:t>Klik Instellingen</a:t>
            </a:r>
            <a:endParaRPr/>
          </a:p>
          <a:p>
            <a:pPr>
              <a:defRPr/>
            </a:pPr>
            <a:r>
              <a:rPr/>
              <a:t>Klik beheer accounts</a:t>
            </a:r>
            <a:endParaRPr/>
          </a:p>
          <a:p>
            <a:pPr>
              <a:defRPr/>
            </a:pPr>
            <a:r>
              <a:rPr/>
              <a:t>Zet kalenderabonnementen aan</a:t>
            </a:r>
            <a:endParaRPr/>
          </a:p>
        </p:txBody>
      </p:sp>
      <p:pic>
        <p:nvPicPr>
          <p:cNvPr id="14107894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13907" y="1461067"/>
            <a:ext cx="1009544" cy="2187347"/>
          </a:xfrm>
          <a:prstGeom prst="rect">
            <a:avLst/>
          </a:prstGeom>
        </p:spPr>
      </p:pic>
      <p:sp>
        <p:nvSpPr>
          <p:cNvPr id="1404440415" name=""/>
          <p:cNvSpPr/>
          <p:nvPr/>
        </p:nvSpPr>
        <p:spPr bwMode="auto">
          <a:xfrm rot="0" flipH="0" flipV="0">
            <a:off x="4414687" y="1410040"/>
            <a:ext cx="442231" cy="365691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82210975" name=""/>
          <p:cNvSpPr/>
          <p:nvPr/>
        </p:nvSpPr>
        <p:spPr bwMode="auto">
          <a:xfrm rot="0" flipH="0" flipV="0">
            <a:off x="5523453" y="2279196"/>
            <a:ext cx="578303" cy="45073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859141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01756" y="1408339"/>
            <a:ext cx="1068377" cy="2314817"/>
          </a:xfrm>
          <a:prstGeom prst="rect">
            <a:avLst/>
          </a:prstGeom>
        </p:spPr>
      </p:pic>
      <p:sp>
        <p:nvSpPr>
          <p:cNvPr id="1361921626" name=""/>
          <p:cNvSpPr/>
          <p:nvPr/>
        </p:nvSpPr>
        <p:spPr bwMode="auto">
          <a:xfrm rot="0" flipH="0" flipV="0">
            <a:off x="6101756" y="3282724"/>
            <a:ext cx="442231" cy="365690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014524997" name=""/>
          <p:cNvSpPr/>
          <p:nvPr/>
        </p:nvSpPr>
        <p:spPr bwMode="auto">
          <a:xfrm rot="0" flipH="0" flipV="0">
            <a:off x="6124084" y="1785937"/>
            <a:ext cx="833437" cy="195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4018684" name=""/>
          <p:cNvSpPr/>
          <p:nvPr/>
        </p:nvSpPr>
        <p:spPr bwMode="auto">
          <a:xfrm rot="0" flipH="0" flipV="0">
            <a:off x="6137285" y="2780392"/>
            <a:ext cx="725714" cy="181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7692434" name=""/>
          <p:cNvSpPr/>
          <p:nvPr/>
        </p:nvSpPr>
        <p:spPr bwMode="auto">
          <a:xfrm rot="0" flipH="0" flipV="0">
            <a:off x="6146357" y="2267857"/>
            <a:ext cx="625928" cy="181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2571407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732834" y="1410040"/>
            <a:ext cx="1073080" cy="2325007"/>
          </a:xfrm>
          <a:prstGeom prst="rect">
            <a:avLst/>
          </a:prstGeom>
        </p:spPr>
      </p:pic>
      <p:sp>
        <p:nvSpPr>
          <p:cNvPr id="106184899" name=""/>
          <p:cNvSpPr/>
          <p:nvPr/>
        </p:nvSpPr>
        <p:spPr bwMode="auto">
          <a:xfrm rot="0" flipH="0" flipV="0">
            <a:off x="7170133" y="2223917"/>
            <a:ext cx="578302" cy="45073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1979482" name=""/>
          <p:cNvSpPr/>
          <p:nvPr/>
        </p:nvSpPr>
        <p:spPr bwMode="auto">
          <a:xfrm rot="0" flipH="0" flipV="0">
            <a:off x="7892606" y="2168071"/>
            <a:ext cx="580571" cy="154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2171681" name=""/>
          <p:cNvSpPr/>
          <p:nvPr/>
        </p:nvSpPr>
        <p:spPr bwMode="auto">
          <a:xfrm rot="0" flipH="0" flipV="0">
            <a:off x="7899714" y="1956027"/>
            <a:ext cx="442231" cy="267889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830133247" name=""/>
          <p:cNvSpPr/>
          <p:nvPr/>
        </p:nvSpPr>
        <p:spPr bwMode="auto">
          <a:xfrm rot="0" flipH="0" flipV="0">
            <a:off x="7892606" y="2871106"/>
            <a:ext cx="580571" cy="154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2549841" name=""/>
          <p:cNvSpPr/>
          <p:nvPr/>
        </p:nvSpPr>
        <p:spPr bwMode="auto">
          <a:xfrm rot="0" flipH="0" flipV="0">
            <a:off x="7899714" y="3388462"/>
            <a:ext cx="673250" cy="154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8994953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352052" y="3797825"/>
            <a:ext cx="1380782" cy="2991695"/>
          </a:xfrm>
          <a:prstGeom prst="rect">
            <a:avLst/>
          </a:prstGeom>
        </p:spPr>
      </p:pic>
      <p:sp>
        <p:nvSpPr>
          <p:cNvPr id="1541290356" name=""/>
          <p:cNvSpPr/>
          <p:nvPr/>
        </p:nvSpPr>
        <p:spPr bwMode="auto">
          <a:xfrm rot="0" flipH="0" flipV="0">
            <a:off x="6538499" y="4130386"/>
            <a:ext cx="969818" cy="796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4708532" name=""/>
          <p:cNvSpPr/>
          <p:nvPr/>
        </p:nvSpPr>
        <p:spPr bwMode="auto">
          <a:xfrm rot="0" flipH="0" flipV="0">
            <a:off x="6559704" y="5390283"/>
            <a:ext cx="805295" cy="212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951581" name=""/>
          <p:cNvSpPr/>
          <p:nvPr/>
        </p:nvSpPr>
        <p:spPr bwMode="auto">
          <a:xfrm rot="0" flipH="0" flipV="0">
            <a:off x="7732834" y="4602785"/>
            <a:ext cx="578302" cy="45073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8726236" name=""/>
          <p:cNvSpPr/>
          <p:nvPr/>
        </p:nvSpPr>
        <p:spPr bwMode="auto">
          <a:xfrm rot="0" flipH="0" flipV="0">
            <a:off x="6554874" y="5390283"/>
            <a:ext cx="805295" cy="212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9946972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8325355" y="3797825"/>
            <a:ext cx="1422625" cy="3082355"/>
          </a:xfrm>
          <a:prstGeom prst="rect">
            <a:avLst/>
          </a:prstGeom>
        </p:spPr>
      </p:pic>
      <p:sp>
        <p:nvSpPr>
          <p:cNvPr id="1976870921" name=""/>
          <p:cNvSpPr/>
          <p:nvPr/>
        </p:nvSpPr>
        <p:spPr bwMode="auto">
          <a:xfrm rot="0" flipH="0" flipV="0">
            <a:off x="6533669" y="4130386"/>
            <a:ext cx="969818" cy="796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959262" name=""/>
          <p:cNvSpPr/>
          <p:nvPr/>
        </p:nvSpPr>
        <p:spPr bwMode="auto">
          <a:xfrm rot="0" flipH="0" flipV="0">
            <a:off x="8551759" y="4204467"/>
            <a:ext cx="969818" cy="796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110726" name=""/>
          <p:cNvSpPr/>
          <p:nvPr/>
        </p:nvSpPr>
        <p:spPr bwMode="auto">
          <a:xfrm rot="0" flipH="0" flipV="0">
            <a:off x="8572964" y="5464365"/>
            <a:ext cx="805295" cy="212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38874" name=""/>
          <p:cNvSpPr/>
          <p:nvPr/>
        </p:nvSpPr>
        <p:spPr bwMode="auto">
          <a:xfrm rot="0" flipH="0" flipV="0">
            <a:off x="8473178" y="5602431"/>
            <a:ext cx="849709" cy="365690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598808679" name=""/>
          <p:cNvSpPr/>
          <p:nvPr/>
        </p:nvSpPr>
        <p:spPr bwMode="auto">
          <a:xfrm rot="0" flipH="0" flipV="0">
            <a:off x="6515290" y="5602431"/>
            <a:ext cx="849709" cy="365690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099109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Klaar </a:t>
            </a:r>
            <a:r>
              <a:rPr lang="nl-NL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👍</a:t>
            </a:r>
            <a:endParaRPr/>
          </a:p>
        </p:txBody>
      </p:sp>
      <p:sp>
        <p:nvSpPr>
          <p:cNvPr id="1649054575" name="Tijdelijke aanduiding voor inhou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Je agenda moet nu verschijnen in je agenda app</a:t>
            </a:r>
            <a:endParaRPr/>
          </a:p>
          <a:p>
            <a:pPr>
              <a:defRPr/>
            </a:pPr>
            <a:r>
              <a:rPr/>
              <a:t>Lukt er iets niet. Doe eerst extra goed je best</a:t>
            </a:r>
            <a:endParaRPr/>
          </a:p>
          <a:p>
            <a:pPr>
              <a:defRPr/>
            </a:pPr>
            <a:r>
              <a:rPr/>
              <a:t>Lukt het nog steeds niet, voel je dan vrij om contact op te nemen met </a:t>
            </a:r>
            <a:r>
              <a:rPr lang="nl-NL" sz="2800" b="0" i="0" u="sng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"/>
              </a:rPr>
              <a:t>support@bussie.app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ONLYOFFICE/9.0.4.50</Application>
  <PresentationFormat>On-screen Show (4:3)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created xsi:type="dcterms:W3CDTF">2012-12-03T06:56:55Z</dcterms:created>
  <dcterms:modified xsi:type="dcterms:W3CDTF">2025-10-15T10:36:04Z</dcterms:modified>
</cp:coreProperties>
</file>